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60" r:id="rId2"/>
    <p:sldId id="259" r:id="rId3"/>
    <p:sldId id="261" r:id="rId4"/>
    <p:sldId id="258" r:id="rId5"/>
    <p:sldId id="262" r:id="rId6"/>
    <p:sldId id="263" r:id="rId7"/>
    <p:sldId id="274" r:id="rId8"/>
    <p:sldId id="267" r:id="rId9"/>
    <p:sldId id="268" r:id="rId10"/>
    <p:sldId id="264" r:id="rId11"/>
    <p:sldId id="269" r:id="rId12"/>
    <p:sldId id="272" r:id="rId13"/>
    <p:sldId id="271" r:id="rId14"/>
    <p:sldId id="273" r:id="rId15"/>
    <p:sldId id="27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55C9-5C8A-B63F-68EB-E1F4C2F2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EDUCATIONAL INSTITUTION</a:t>
            </a:r>
            <a:br>
              <a:rPr lang="en-US" dirty="0"/>
            </a:br>
            <a:r>
              <a:rPr lang="en-US" dirty="0"/>
              <a:t> «SUKHOI STATE TECHNICAL UNIVERSITY OF GOMEL»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E041-FA4E-9F75-8525-D5D17A084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215" indent="0" algn="just">
              <a:buNone/>
              <a:tabLst>
                <a:tab pos="2430145" algn="l"/>
              </a:tabLst>
            </a:pPr>
            <a:r>
              <a:rPr lang="en-US" sz="2000" b="1" dirty="0"/>
              <a:t>Compiled by: student gr. IT-23			Nour Alden Mohammad Saad Awawdeh </a:t>
            </a:r>
          </a:p>
          <a:p>
            <a:pPr marL="450215" indent="0" algn="just">
              <a:buNone/>
              <a:tabLst>
                <a:tab pos="2430145" algn="l"/>
                <a:tab pos="4457700" algn="l"/>
              </a:tabLst>
            </a:pPr>
            <a:r>
              <a:rPr lang="en-US" sz="2000" b="1" dirty="0"/>
              <a:t>Practice leader:		 Kurochka Konstantin Sergeevich.</a:t>
            </a:r>
          </a:p>
          <a:p>
            <a:pPr marL="450215" indent="0" algn="just">
              <a:buNone/>
              <a:tabLst>
                <a:tab pos="2430145" algn="l"/>
                <a:tab pos="4457700" algn="l"/>
              </a:tabLst>
            </a:pPr>
            <a:r>
              <a:rPr lang="en-US" b="1" dirty="0"/>
              <a:t>“WPF applications for accounting sales of drinks and snacks in a coffee shop”</a:t>
            </a:r>
            <a:br>
              <a:rPr lang="en-US" b="1" dirty="0"/>
            </a:br>
            <a:br>
              <a:rPr lang="en-US" b="1" dirty="0"/>
            </a:br>
            <a:r>
              <a:rPr lang="en-US" sz="4400" b="1" dirty="0"/>
              <a:t>"Object-oriented design and programing"</a:t>
            </a:r>
          </a:p>
          <a:p>
            <a:pPr marL="450215" indent="0" algn="just">
              <a:buNone/>
              <a:tabLst>
                <a:tab pos="2430145" algn="l"/>
                <a:tab pos="4457700" algn="l"/>
              </a:tabLst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0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ED9B-6716-27F6-C817-04BBD7A0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my Application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CDD9940-57DD-9469-C4B9-329BE57DB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6" y="2263063"/>
            <a:ext cx="3850183" cy="3714750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E88147-46DF-1BE1-67FB-37BDD0CDD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81" y="2263063"/>
            <a:ext cx="3557482" cy="32553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D3F618-89F3-3892-C578-B359CC836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97" y="2192694"/>
            <a:ext cx="3597147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1F74-0702-376E-F3C6-F4B3F679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2422A-B831-277D-BF17-7759B81A5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7" y="1489436"/>
            <a:ext cx="5270290" cy="5033563"/>
          </a:xfrm>
        </p:spPr>
      </p:pic>
    </p:spTree>
    <p:extLst>
      <p:ext uri="{BB962C8B-B14F-4D97-AF65-F5344CB8AC3E}">
        <p14:creationId xmlns:p14="http://schemas.microsoft.com/office/powerpoint/2010/main" val="6626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5ED6-2F84-F26E-D16E-FFA7DBBC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E22CBE-8AF6-0DD6-9932-181121A5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53" y="1571625"/>
            <a:ext cx="6613445" cy="3714750"/>
          </a:xfrm>
        </p:spPr>
      </p:pic>
    </p:spTree>
    <p:extLst>
      <p:ext uri="{BB962C8B-B14F-4D97-AF65-F5344CB8AC3E}">
        <p14:creationId xmlns:p14="http://schemas.microsoft.com/office/powerpoint/2010/main" val="207526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1F74-0702-376E-F3C6-F4B3F679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Text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0137C-4F36-E940-C71C-2CEFD3628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727"/>
          <a:stretch/>
        </p:blipFill>
        <p:spPr>
          <a:xfrm>
            <a:off x="1004742" y="1969291"/>
            <a:ext cx="4951558" cy="4469609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A6287-3B0C-3954-3132-1599611BDAF0}"/>
              </a:ext>
            </a:extLst>
          </p:cNvPr>
          <p:cNvCxnSpPr>
            <a:cxnSpLocks/>
          </p:cNvCxnSpPr>
          <p:nvPr/>
        </p:nvCxnSpPr>
        <p:spPr>
          <a:xfrm flipH="1">
            <a:off x="3209731" y="1626248"/>
            <a:ext cx="1670179" cy="1928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164853-6E49-FEAC-8F5E-3E2DB51B73FF}"/>
              </a:ext>
            </a:extLst>
          </p:cNvPr>
          <p:cNvCxnSpPr>
            <a:cxnSpLocks/>
          </p:cNvCxnSpPr>
          <p:nvPr/>
        </p:nvCxnSpPr>
        <p:spPr>
          <a:xfrm flipH="1">
            <a:off x="3480521" y="1626248"/>
            <a:ext cx="1399389" cy="463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5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608A-39EA-9A89-5099-57538786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 Reports and Bills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3B38E-728A-2B46-2EC1-7A124BEE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" r="39726" b="20831"/>
          <a:stretch/>
        </p:blipFill>
        <p:spPr>
          <a:xfrm>
            <a:off x="5775649" y="1968759"/>
            <a:ext cx="5803642" cy="432784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839177D-30D7-40E8-A093-EFA662D9D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44" b="2408"/>
          <a:stretch/>
        </p:blipFill>
        <p:spPr>
          <a:xfrm>
            <a:off x="612708" y="1968759"/>
            <a:ext cx="4929675" cy="4327848"/>
          </a:xfrm>
        </p:spPr>
      </p:pic>
    </p:spTree>
    <p:extLst>
      <p:ext uri="{BB962C8B-B14F-4D97-AF65-F5344CB8AC3E}">
        <p14:creationId xmlns:p14="http://schemas.microsoft.com/office/powerpoint/2010/main" val="16029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9552-8BE1-C3CD-3A2F-511369E1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D69B9-0CA4-4AD6-B5F3-95BFF491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7" y="3799416"/>
            <a:ext cx="5105971" cy="28088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1D9A-1FD4-A4F6-94F2-7C92D8E93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75" y="3781425"/>
            <a:ext cx="3524250" cy="246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64E2A-4F85-0417-30C5-3CE3D2D9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7" y="1929342"/>
            <a:ext cx="82391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A6F6-A2AF-DCF9-B651-A1734D9A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41F5-367E-C57A-8E2F-C198BD82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3103"/>
            <a:ext cx="10353762" cy="3714749"/>
          </a:xfrm>
        </p:spPr>
        <p:txBody>
          <a:bodyPr/>
          <a:lstStyle/>
          <a:p>
            <a:r>
              <a:rPr lang="en-US" dirty="0"/>
              <a:t>Thanks for my Supervisor </a:t>
            </a:r>
            <a:br>
              <a:rPr lang="en-US" dirty="0"/>
            </a:br>
            <a:r>
              <a:rPr lang="en-US" dirty="0"/>
              <a:t>			Mr. </a:t>
            </a:r>
            <a:r>
              <a:rPr lang="en-US" sz="2400" b="1" dirty="0"/>
              <a:t>Kurochka Konstantin Sergeevich</a:t>
            </a:r>
            <a:br>
              <a:rPr lang="en-US" sz="2400" b="1" dirty="0"/>
            </a:br>
            <a:r>
              <a:rPr lang="en-US" sz="2400" b="1" dirty="0"/>
              <a:t>for all his help and support during Development of this Application.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524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17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33" y="118533"/>
            <a:ext cx="11675534" cy="3616969"/>
          </a:xfrm>
        </p:spPr>
        <p:txBody>
          <a:bodyPr>
            <a:normAutofit/>
          </a:bodyPr>
          <a:lstStyle/>
          <a:p>
            <a:r>
              <a:rPr lang="en-US" sz="7200" dirty="0"/>
              <a:t>Havana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pPr indent="450215" algn="ctr">
              <a:spcAft>
                <a:spcPts val="2400"/>
              </a:spcAft>
            </a:pPr>
            <a:endParaRPr lang="en-US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9AAE-8D8D-4E80-526A-469CEF73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Application</a:t>
            </a:r>
          </a:p>
        </p:txBody>
      </p:sp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1AA6E673-432D-FA63-3781-FB2268BBD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0"/>
          <a:stretch/>
        </p:blipFill>
        <p:spPr>
          <a:xfrm>
            <a:off x="1162788" y="1238250"/>
            <a:ext cx="9016308" cy="5649298"/>
          </a:xfrm>
        </p:spPr>
      </p:pic>
    </p:spTree>
    <p:extLst>
      <p:ext uri="{BB962C8B-B14F-4D97-AF65-F5344CB8AC3E}">
        <p14:creationId xmlns:p14="http://schemas.microsoft.com/office/powerpoint/2010/main" val="105240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04849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Architecture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C76CC05-3FD8-FE79-92B9-2E84F1DE5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5165" r="6000" b="9023"/>
          <a:stretch/>
        </p:blipFill>
        <p:spPr>
          <a:xfrm>
            <a:off x="2593911" y="1314449"/>
            <a:ext cx="7184571" cy="5290457"/>
          </a:xfrm>
          <a:effectLst>
            <a:outerShdw blurRad="25400" dir="17880000">
              <a:schemeClr val="tx1">
                <a:alpha val="46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852E-1E03-1D29-56E6-83E4A037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WPF</a:t>
            </a:r>
            <a:br>
              <a:rPr lang="en-US" sz="4400" dirty="0"/>
            </a:br>
            <a:r>
              <a:rPr lang="en-US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Presentation Foundation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73E89-D6C7-744A-2335-97DD5B0C2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" t="1005" r="227" b="4405"/>
          <a:stretch/>
        </p:blipFill>
        <p:spPr>
          <a:xfrm>
            <a:off x="3081866" y="2125133"/>
            <a:ext cx="4902201" cy="4580467"/>
          </a:xfrm>
        </p:spPr>
      </p:pic>
    </p:spTree>
    <p:extLst>
      <p:ext uri="{BB962C8B-B14F-4D97-AF65-F5344CB8AC3E}">
        <p14:creationId xmlns:p14="http://schemas.microsoft.com/office/powerpoint/2010/main" val="33660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BD55-2797-A151-646F-78AF8469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OOP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C8F7A-9598-9268-9EF9-29991D32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37" b="15944"/>
          <a:stretch/>
        </p:blipFill>
        <p:spPr>
          <a:xfrm>
            <a:off x="4129928" y="1866900"/>
            <a:ext cx="3921496" cy="4713818"/>
          </a:xfrm>
        </p:spPr>
      </p:pic>
    </p:spTree>
    <p:extLst>
      <p:ext uri="{BB962C8B-B14F-4D97-AF65-F5344CB8AC3E}">
        <p14:creationId xmlns:p14="http://schemas.microsoft.com/office/powerpoint/2010/main" val="254654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21CF-5C7B-C4BB-57A4-8F2AD304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70467"/>
          </a:xfrm>
        </p:spPr>
        <p:txBody>
          <a:bodyPr>
            <a:normAutofit fontScale="90000"/>
          </a:bodyPr>
          <a:lstStyle/>
          <a:p>
            <a:r>
              <a:rPr lang="en-US" dirty="0"/>
              <a:t>ADO (ActiveX Data Objects)</a:t>
            </a:r>
            <a:br>
              <a:rPr lang="en-US" dirty="0"/>
            </a:br>
            <a:r>
              <a:rPr lang="en-US" dirty="0"/>
              <a:t>Data access  between Rational  and non Rational Systems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8E4C0-5B68-7CA2-1AF3-F502C2BF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6"/>
          <a:stretch/>
        </p:blipFill>
        <p:spPr>
          <a:xfrm>
            <a:off x="2878667" y="1866900"/>
            <a:ext cx="5891358" cy="4569883"/>
          </a:xfrm>
        </p:spPr>
      </p:pic>
    </p:spTree>
    <p:extLst>
      <p:ext uri="{BB962C8B-B14F-4D97-AF65-F5344CB8AC3E}">
        <p14:creationId xmlns:p14="http://schemas.microsoft.com/office/powerpoint/2010/main" val="1060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EB33-40F7-8368-31E3-635E7642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From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9DF8A-76DA-893D-D847-768523D57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37" y="2076450"/>
            <a:ext cx="7835800" cy="3714750"/>
          </a:xfrm>
        </p:spPr>
      </p:pic>
    </p:spTree>
    <p:extLst>
      <p:ext uri="{BB962C8B-B14F-4D97-AF65-F5344CB8AC3E}">
        <p14:creationId xmlns:p14="http://schemas.microsoft.com/office/powerpoint/2010/main" val="382959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EB33-40F7-8368-31E3-635E7642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F3679-2DBA-8030-E576-C24048264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7" y="1777870"/>
            <a:ext cx="3708617" cy="46638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DAF3B-4726-D7EA-324B-D493435AB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03" y="2341983"/>
            <a:ext cx="3232588" cy="3259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E25DF-4E57-D970-E3D7-CACCA3DE5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91" y="2341983"/>
            <a:ext cx="3606882" cy="32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13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{93F7AB89-7FAA-421B-A298-70A81E36E7B4}tf12214701_win32</Template>
  <TotalTime>145</TotalTime>
  <Words>138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Goudy Old Style</vt:lpstr>
      <vt:lpstr>Times New Roman</vt:lpstr>
      <vt:lpstr>Wingdings 2</vt:lpstr>
      <vt:lpstr>SlateVTI</vt:lpstr>
      <vt:lpstr>EDUCATIONAL INSTITUTION  «SUKHOI STATE TECHNICAL UNIVERSITY OF GOMEL» </vt:lpstr>
      <vt:lpstr>Havana Restaurant</vt:lpstr>
      <vt:lpstr>Architecture of the Application</vt:lpstr>
      <vt:lpstr>Database Architecture</vt:lpstr>
      <vt:lpstr>WPF Windows Presentation Foundation</vt:lpstr>
      <vt:lpstr>C# OOP Classes</vt:lpstr>
      <vt:lpstr>ADO (ActiveX Data Objects) Data access  between Rational  and non Rational Systems </vt:lpstr>
      <vt:lpstr>Order From Us</vt:lpstr>
      <vt:lpstr>Order</vt:lpstr>
      <vt:lpstr>Test my Application</vt:lpstr>
      <vt:lpstr>CRUD</vt:lpstr>
      <vt:lpstr>Report</vt:lpstr>
      <vt:lpstr>Create Text Files</vt:lpstr>
      <vt:lpstr>Summery Reports and Bills</vt:lpstr>
      <vt:lpstr>Validation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Havana Restaurant</dc:title>
  <dc:creator>Nour Awawdeh</dc:creator>
  <cp:lastModifiedBy>Nour Awawdeh</cp:lastModifiedBy>
  <cp:revision>6</cp:revision>
  <dcterms:created xsi:type="dcterms:W3CDTF">2024-05-21T04:27:59Z</dcterms:created>
  <dcterms:modified xsi:type="dcterms:W3CDTF">2024-05-21T06:54:33Z</dcterms:modified>
</cp:coreProperties>
</file>